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6" r:id="rId3"/>
    <p:sldId id="260" r:id="rId4"/>
    <p:sldId id="262" r:id="rId5"/>
    <p:sldId id="263" r:id="rId6"/>
    <p:sldId id="264" r:id="rId7"/>
    <p:sldId id="265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3" d="100"/>
          <a:sy n="83" d="100"/>
        </p:scale>
        <p:origin x="-774" y="-5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9D536-8912-4D0F-A2C8-DC36A15CFFC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7B088-32F7-467B-8F53-6D820BF87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391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15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55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25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68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78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85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77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13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82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06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07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A7801-E501-4D33-B1BD-DF5C8F88A6E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8BFDC-E0D5-4DDF-97D6-6445BB90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245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hitalnya.ru/upload3/997/47faa32c683d2867e680d89d2f4bd24b.jpg" TargetMode="External"/><Relationship Id="rId13" Type="http://schemas.openxmlformats.org/officeDocument/2006/relationships/hyperlink" Target="http://maxcdn.fanatix.com/news/wp-content/uploads/2013/04/Lampard-goal-Football.jpg" TargetMode="External"/><Relationship Id="rId18" Type="http://schemas.openxmlformats.org/officeDocument/2006/relationships/hyperlink" Target="http://062012.imgbb.ru/2/d/9/2d988c213f8e86a034088f98befeb464.jpg" TargetMode="External"/><Relationship Id="rId3" Type="http://schemas.openxmlformats.org/officeDocument/2006/relationships/hyperlink" Target="http://itd1.mycdn.me/image?id=850887083619&amp;t=20&amp;plc=WEB&amp;tkn=*MaPozugr5eZfiR9mBMFM0g-0so0" TargetMode="External"/><Relationship Id="rId7" Type="http://schemas.openxmlformats.org/officeDocument/2006/relationships/hyperlink" Target="http://skachat-kartinki.ru/img/picture/Oct/16/0b87ca3699c9d05d6b715402d004e174/mini_4.jpg" TargetMode="External"/><Relationship Id="rId12" Type="http://schemas.openxmlformats.org/officeDocument/2006/relationships/hyperlink" Target="http://www.stihi.ru/pics/2017/03/24/11820.jpg" TargetMode="External"/><Relationship Id="rId17" Type="http://schemas.openxmlformats.org/officeDocument/2006/relationships/hyperlink" Target="https://yandex.ru/images/search?source=wiz&amp;img_url=https://shop.fkis.ru/thumb/372x292/magnitnyiy_/product/2/273/2725896.jpg&amp;p=2&amp;text=%D1%86%D0%B8%D1%84%D1%80%D1%8B&amp;noreask=1&amp;pos=119&amp;rpt=simage&amp;lr=19" TargetMode="External"/><Relationship Id="rId2" Type="http://schemas.openxmlformats.org/officeDocument/2006/relationships/hyperlink" Target="http://www.zoopicture.ru/assets/2013/07/8644436614_489ec0b3d9_z.jpg" TargetMode="External"/><Relationship Id="rId16" Type="http://schemas.openxmlformats.org/officeDocument/2006/relationships/hyperlink" Target="https://image-gr.s3.envato.com/files/112931960/pv_59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o.ngs.ru/preview/do/3c28de94eb89b345e93caf344332b736_1487183138_640_480.jpg" TargetMode="External"/><Relationship Id="rId11" Type="http://schemas.openxmlformats.org/officeDocument/2006/relationships/hyperlink" Target="https://yandex.ru/images/search?text=%D0%B7%D0%BC%D0%B5%D0%B8%20%D1%84%D0%BE%D1%82%D0%BE&amp;img_url=https://media.keepo.me/keepo.me-Ular-Kobra.jpg&amp;pos=13&amp;rpt=simage" TargetMode="External"/><Relationship Id="rId5" Type="http://schemas.openxmlformats.org/officeDocument/2006/relationships/hyperlink" Target="http://mycoweb2.narod.ru/Submitted/_LETOS/MARMOTA_BOBAK.jpg" TargetMode="External"/><Relationship Id="rId15" Type="http://schemas.openxmlformats.org/officeDocument/2006/relationships/hyperlink" Target="http://itd0.mycdn.me/image?id=849557151015&amp;t=20&amp;plc=WEB&amp;tkn=*yap_rG04z-l6vEz14L5wiJjdfWI" TargetMode="External"/><Relationship Id="rId10" Type="http://schemas.openxmlformats.org/officeDocument/2006/relationships/hyperlink" Target="http://bubr.ru/userfiles/picoriginal/img-20150514123605-444.jpg" TargetMode="External"/><Relationship Id="rId4" Type="http://schemas.openxmlformats.org/officeDocument/2006/relationships/hyperlink" Target="http://mtdata.ru/u25/photo2075/20795881136-0/original.jpg" TargetMode="External"/><Relationship Id="rId9" Type="http://schemas.openxmlformats.org/officeDocument/2006/relationships/hyperlink" Target="http://i2.guns.ru/forums/icons/forum_pictures/000874/874133.jpg" TargetMode="External"/><Relationship Id="rId14" Type="http://schemas.openxmlformats.org/officeDocument/2006/relationships/hyperlink" Target="https://yandex.ru/images/search?text=%D1%80%D0%BE%D1%81%D1%81%D0%B8%D0%B8%20%D1%84%D0%BB%D0%B0%D0%B3&amp;noreask=1&amp;img_url=https://choiz.me/uploads/2017-04/4bea1800d82cd160ff57cce890c9f331.jpg&amp;pos=16&amp;rpt=simage&amp;lr=1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882603"/>
            <a:ext cx="4392907" cy="254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3314732"/>
            <a:ext cx="6862696" cy="144655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Анимационные ребусы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по русскому языку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43176" y="5373216"/>
            <a:ext cx="54576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Автор: Потапова В.В., </a:t>
            </a:r>
          </a:p>
          <a:p>
            <a:pPr algn="ctr"/>
            <a:r>
              <a:rPr lang="ru-RU" b="1" dirty="0" smtClean="0"/>
              <a:t>учитель русского языка и литературы ГОУ РК «РЦО» </a:t>
            </a:r>
          </a:p>
          <a:p>
            <a:pPr algn="ctr"/>
            <a:r>
              <a:rPr lang="ru-RU" b="1" dirty="0" smtClean="0"/>
              <a:t>г. Сыктывкара Республика Коми</a:t>
            </a:r>
            <a:endParaRPr lang="ru-RU" b="1" dirty="0"/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7714573" y="6021288"/>
            <a:ext cx="817866" cy="28803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ведения 3">
            <a:hlinkClick r:id="rId3" action="ppaction://hlinksldjump" highlightClick="1"/>
          </p:cNvPr>
          <p:cNvSpPr/>
          <p:nvPr/>
        </p:nvSpPr>
        <p:spPr>
          <a:xfrm>
            <a:off x="611560" y="5790455"/>
            <a:ext cx="504056" cy="461665"/>
          </a:xfrm>
          <a:prstGeom prst="actionButtonInformati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56" y="620688"/>
            <a:ext cx="1889707" cy="176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11760" y="620688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648ACD"/>
                </a:solidFill>
                <a:latin typeface="Verdana"/>
              </a:rPr>
              <a:t>Фестиваль «Интерактивный калейдоскоп»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92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74400"/>
            <a:ext cx="76328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cs typeface="Times New Roman" pitchFamily="18" charset="0"/>
              </a:rPr>
              <a:t>Ребята!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cs typeface="Times New Roman" pitchFamily="18" charset="0"/>
              </a:rPr>
              <a:t>Решите ребусы.  В помощь сообразительность, смекалка и картинки.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cs typeface="Times New Roman" pitchFamily="18" charset="0"/>
              </a:rPr>
              <a:t>Если сомневаетесь , что изображено на картинке, щёлкните мышкой по изображению.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cs typeface="Times New Roman" pitchFamily="18" charset="0"/>
              </a:rPr>
              <a:t>Проверьте себя, щёлкнув по «Часть речи».</a:t>
            </a:r>
            <a:endParaRPr lang="ru-RU" sz="3600" b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7714573" y="6021288"/>
            <a:ext cx="817866" cy="28803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68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79358"/>
            <a:ext cx="1958579" cy="13057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637" y="1556792"/>
            <a:ext cx="144008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b="1" dirty="0" smtClean="0">
                <a:solidFill>
                  <a:srgbClr val="FF0000"/>
                </a:solidFill>
              </a:rPr>
              <a:t>Л</a:t>
            </a:r>
            <a:endParaRPr lang="ru-RU" sz="16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887" y="2310435"/>
            <a:ext cx="1868438" cy="124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99992" y="1844824"/>
            <a:ext cx="952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1, 2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968" y="2310435"/>
            <a:ext cx="2090471" cy="12435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23596" y="1227825"/>
            <a:ext cx="21387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Масло</a:t>
            </a:r>
          </a:p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из цветка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92280" y="3611642"/>
            <a:ext cx="952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4, 5</a:t>
            </a:r>
            <a:endParaRPr lang="ru-RU" sz="4000" b="1" dirty="0">
              <a:solidFill>
                <a:srgbClr val="C0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164288" y="3717032"/>
            <a:ext cx="322915" cy="48663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652790" y="3722266"/>
            <a:ext cx="322915" cy="48663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700282" y="620688"/>
            <a:ext cx="2823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Часть речи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32230" y="4509120"/>
            <a:ext cx="936104" cy="707886"/>
          </a:xfrm>
          <a:prstGeom prst="rect">
            <a:avLst/>
          </a:prstGeom>
          <a:solidFill>
            <a:srgbClr val="92D050"/>
          </a:solidFill>
          <a:ln w="28575">
            <a:solidFill>
              <a:srgbClr val="00B05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Ага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5974" y="4509120"/>
            <a:ext cx="1368153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Тесто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84738" y="4509120"/>
            <a:ext cx="1059670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2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Лён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Стрелка вправо 17">
            <a:hlinkClick r:id="" action="ppaction://hlinkshowjump?jump=nextslide"/>
          </p:cNvPr>
          <p:cNvSpPr/>
          <p:nvPr/>
        </p:nvSpPr>
        <p:spPr>
          <a:xfrm>
            <a:off x="7714573" y="6021288"/>
            <a:ext cx="817866" cy="28803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623756" y="5478323"/>
            <a:ext cx="5757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Имя прилагательное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61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700282" y="620688"/>
            <a:ext cx="2823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Часть речи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637" y="4399439"/>
            <a:ext cx="1691698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rgbClr val="00B05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сурок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27708" y="4399439"/>
            <a:ext cx="1584179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accent6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щегол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31352" y="4399439"/>
            <a:ext cx="1289783" cy="707886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2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аист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Стрелка вправо 17">
            <a:hlinkClick r:id="" action="ppaction://hlinkshowjump?jump=nextslide"/>
          </p:cNvPr>
          <p:cNvSpPr/>
          <p:nvPr/>
        </p:nvSpPr>
        <p:spPr>
          <a:xfrm>
            <a:off x="7714573" y="6021288"/>
            <a:ext cx="817866" cy="28803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623756" y="5478323"/>
            <a:ext cx="60951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Имя существительное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35030" y="4399439"/>
            <a:ext cx="1289783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ива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90695" y="4399439"/>
            <a:ext cx="1289783" cy="707886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tx2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нора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41" y="1986362"/>
            <a:ext cx="1669553" cy="1252165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958993"/>
            <a:ext cx="1307448" cy="1292922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317" y="1908490"/>
            <a:ext cx="1060570" cy="1372309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269" y="1892844"/>
            <a:ext cx="1663373" cy="1247530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461" y="3280799"/>
            <a:ext cx="1338606" cy="1003955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81531" y="1595817"/>
            <a:ext cx="1650908" cy="120032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читатель</a:t>
            </a:r>
          </a:p>
          <a:p>
            <a:r>
              <a:rPr lang="ru-RU" sz="2400" b="1" dirty="0" smtClean="0">
                <a:solidFill>
                  <a:srgbClr val="00B0F0"/>
                </a:solidFill>
              </a:rPr>
              <a:t>мечтатель</a:t>
            </a:r>
          </a:p>
          <a:p>
            <a:r>
              <a:rPr lang="ru-RU" sz="2400" b="1" dirty="0" smtClean="0">
                <a:solidFill>
                  <a:srgbClr val="00B0F0"/>
                </a:solidFill>
              </a:rPr>
              <a:t>писатель</a:t>
            </a:r>
            <a:endParaRPr lang="ru-RU" sz="2400" b="1" dirty="0">
              <a:solidFill>
                <a:srgbClr val="00B0F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7290695" y="908720"/>
            <a:ext cx="368051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658746" y="908720"/>
            <a:ext cx="369638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496601" y="108054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55" name="Прямоугольник 2054"/>
          <p:cNvSpPr/>
          <p:nvPr/>
        </p:nvSpPr>
        <p:spPr>
          <a:xfrm rot="10800000">
            <a:off x="1206670" y="1332629"/>
            <a:ext cx="105990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8800" b="1" dirty="0">
                <a:solidFill>
                  <a:srgbClr val="FF0000"/>
                </a:solidFill>
              </a:rPr>
              <a:t>,,,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2056" name="TextBox 2055"/>
          <p:cNvSpPr txBox="1"/>
          <p:nvPr/>
        </p:nvSpPr>
        <p:spPr>
          <a:xfrm>
            <a:off x="2673608" y="1323715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1,2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057" name="TextBox 2056"/>
          <p:cNvSpPr txBox="1"/>
          <p:nvPr/>
        </p:nvSpPr>
        <p:spPr>
          <a:xfrm rot="10800000">
            <a:off x="3764829" y="1278284"/>
            <a:ext cx="76815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00B050"/>
                </a:solidFill>
              </a:rPr>
              <a:t>,,</a:t>
            </a:r>
            <a:endParaRPr lang="ru-RU" sz="11500" b="1" dirty="0">
              <a:solidFill>
                <a:srgbClr val="00B050"/>
              </a:solidFill>
            </a:endParaRPr>
          </a:p>
        </p:txBody>
      </p:sp>
      <p:sp>
        <p:nvSpPr>
          <p:cNvPr id="2058" name="TextBox 2057"/>
          <p:cNvSpPr txBox="1"/>
          <p:nvPr/>
        </p:nvSpPr>
        <p:spPr>
          <a:xfrm>
            <a:off x="5602332" y="1284443"/>
            <a:ext cx="707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2,1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61" name="TextBox 2060"/>
          <p:cNvSpPr txBox="1"/>
          <p:nvPr/>
        </p:nvSpPr>
        <p:spPr>
          <a:xfrm>
            <a:off x="6718127" y="2752816"/>
            <a:ext cx="1750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1,2 + р=е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31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700282" y="620688"/>
            <a:ext cx="2823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Часть речи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8" name="Стрелка вправо 17">
            <a:hlinkClick r:id="" action="ppaction://hlinkshowjump?jump=nextslide"/>
          </p:cNvPr>
          <p:cNvSpPr/>
          <p:nvPr/>
        </p:nvSpPr>
        <p:spPr>
          <a:xfrm>
            <a:off x="7714573" y="6021288"/>
            <a:ext cx="817866" cy="28803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489572" y="5478322"/>
            <a:ext cx="39353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Местоимение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90981" y="1268760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1,2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36" y="2098681"/>
            <a:ext cx="1944140" cy="139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2054333"/>
            <a:ext cx="190148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100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29575" y="2519649"/>
            <a:ext cx="7360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И</a:t>
            </a:r>
            <a:endParaRPr lang="ru-RU" sz="6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609" y="2103405"/>
            <a:ext cx="2022611" cy="1348407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479" y="2103405"/>
            <a:ext cx="1610978" cy="1333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872415" y="4005064"/>
            <a:ext cx="2262731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accent6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медведь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78118" y="4005064"/>
            <a:ext cx="1430525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accent6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змея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32855" y="4005064"/>
            <a:ext cx="1131365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accent6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кит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690555" y="1606518"/>
            <a:ext cx="4026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,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0800000">
            <a:off x="6561546" y="1549407"/>
            <a:ext cx="4026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,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6245" y="1469558"/>
            <a:ext cx="16109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1=н 3=е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77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  <p:bldLst>
      <p:bldP spid="21" grpId="0"/>
      <p:bldP spid="17" grpId="0" animBg="1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700282" y="620688"/>
            <a:ext cx="2823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Часть речи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8" name="Стрелка вправо 17">
            <a:hlinkClick r:id="" action="ppaction://hlinkshowjump?jump=nextslide"/>
          </p:cNvPr>
          <p:cNvSpPr/>
          <p:nvPr/>
        </p:nvSpPr>
        <p:spPr>
          <a:xfrm>
            <a:off x="7714573" y="6021288"/>
            <a:ext cx="817866" cy="28803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505092" y="5495698"/>
            <a:ext cx="18757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Глагол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17913" y="129237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2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15687" y="4359007"/>
            <a:ext cx="1023860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гол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3630" y="4359007"/>
            <a:ext cx="1430525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флаг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00916" y="4359007"/>
            <a:ext cx="1259425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соль</a:t>
            </a:r>
            <a:endParaRPr lang="ru-RU" sz="4000" b="1" dirty="0">
              <a:solidFill>
                <a:srgbClr val="00206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622631" y="1398850"/>
            <a:ext cx="393056" cy="3718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00067"/>
            <a:ext cx="2356723" cy="147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745" y="1911344"/>
            <a:ext cx="2255411" cy="2069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13574"/>
            <a:ext cx="2155885" cy="2155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rot="10800000">
            <a:off x="3312565" y="1295021"/>
            <a:ext cx="6623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,,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64767" y="1370208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2,3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70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  <p:bldLst>
      <p:bldP spid="21" grpId="0"/>
      <p:bldP spid="17" grpId="0" animBg="1"/>
      <p:bldP spid="33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700282" y="620688"/>
            <a:ext cx="2823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Часть речи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64291" y="5495698"/>
            <a:ext cx="51785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Имя числительное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10354" y="4293096"/>
            <a:ext cx="1481916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числа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87996" y="4172259"/>
            <a:ext cx="3086602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Числитель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Знаменатель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26254"/>
            <a:ext cx="2548115" cy="1579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10800000">
            <a:off x="2700282" y="1556792"/>
            <a:ext cx="5020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,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04550" y="2162171"/>
            <a:ext cx="7360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И</a:t>
            </a:r>
            <a:endParaRPr lang="ru-RU" sz="66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111886" y="2492896"/>
            <a:ext cx="892269" cy="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66424" y="1746672"/>
            <a:ext cx="470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?</a:t>
            </a:r>
            <a:endParaRPr lang="ru-RU" sz="4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266424" y="2439170"/>
            <a:ext cx="470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?</a:t>
            </a:r>
            <a:endParaRPr lang="ru-RU" sz="4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66578" y="1485062"/>
            <a:ext cx="1210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общее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8959" y="2208870"/>
            <a:ext cx="1343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</a:rPr>
              <a:t>11</a:t>
            </a:r>
            <a:endParaRPr lang="ru-RU" sz="8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23491" y="1616461"/>
            <a:ext cx="1620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Удвоенная</a:t>
            </a:r>
          </a:p>
          <a:p>
            <a:r>
              <a:rPr lang="ru-RU" sz="2400" b="1" dirty="0" smtClean="0"/>
              <a:t>согласная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596336" y="1926254"/>
            <a:ext cx="527170" cy="41549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000479" y="2341622"/>
            <a:ext cx="1620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первое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117380" y="5911196"/>
            <a:ext cx="504056" cy="405413"/>
          </a:xfrm>
          <a:prstGeom prst="mathMultiply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64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1" grpId="0"/>
      <p:bldP spid="17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44824"/>
            <a:ext cx="7200800" cy="397031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dirty="0" smtClean="0">
                <a:hlinkClick r:id="rId2"/>
              </a:rPr>
              <a:t>Жаба ага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Тесто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Лён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Сурок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Щегол</a:t>
            </a:r>
            <a:endParaRPr lang="ru-RU" dirty="0" smtClean="0"/>
          </a:p>
          <a:p>
            <a:r>
              <a:rPr lang="ru-RU" dirty="0" smtClean="0">
                <a:hlinkClick r:id="rId7"/>
              </a:rPr>
              <a:t>Аист</a:t>
            </a:r>
            <a:endParaRPr lang="ru-RU" dirty="0" smtClean="0"/>
          </a:p>
          <a:p>
            <a:r>
              <a:rPr lang="ru-RU" dirty="0" smtClean="0">
                <a:hlinkClick r:id="rId8"/>
              </a:rPr>
              <a:t>Ива</a:t>
            </a:r>
            <a:endParaRPr lang="ru-RU" dirty="0" smtClean="0"/>
          </a:p>
          <a:p>
            <a:r>
              <a:rPr lang="ru-RU" dirty="0" smtClean="0">
                <a:hlinkClick r:id="rId9"/>
              </a:rPr>
              <a:t>Нора</a:t>
            </a:r>
            <a:endParaRPr lang="ru-RU" dirty="0" smtClean="0"/>
          </a:p>
          <a:p>
            <a:r>
              <a:rPr lang="ru-RU" dirty="0" smtClean="0">
                <a:hlinkClick r:id="rId10"/>
              </a:rPr>
              <a:t>Панда</a:t>
            </a:r>
            <a:endParaRPr lang="ru-RU" dirty="0" smtClean="0"/>
          </a:p>
          <a:p>
            <a:r>
              <a:rPr lang="ru-RU" dirty="0" smtClean="0">
                <a:hlinkClick r:id="rId11"/>
              </a:rPr>
              <a:t>Змея</a:t>
            </a:r>
            <a:endParaRPr lang="ru-RU" dirty="0" smtClean="0"/>
          </a:p>
          <a:p>
            <a:r>
              <a:rPr lang="ru-RU" dirty="0" smtClean="0">
                <a:hlinkClick r:id="rId12"/>
              </a:rPr>
              <a:t>Кит</a:t>
            </a:r>
            <a:endParaRPr lang="ru-RU" dirty="0" smtClean="0"/>
          </a:p>
          <a:p>
            <a:r>
              <a:rPr lang="ru-RU" dirty="0" smtClean="0">
                <a:hlinkClick r:id="rId13"/>
              </a:rPr>
              <a:t>Мяч в воротах</a:t>
            </a:r>
            <a:endParaRPr lang="ru-RU" dirty="0" smtClean="0"/>
          </a:p>
          <a:p>
            <a:r>
              <a:rPr lang="ru-RU" dirty="0" smtClean="0">
                <a:hlinkClick r:id="rId14"/>
              </a:rPr>
              <a:t>Флаг</a:t>
            </a:r>
            <a:endParaRPr lang="ru-RU" dirty="0" smtClean="0"/>
          </a:p>
          <a:p>
            <a:r>
              <a:rPr lang="ru-RU" dirty="0" smtClean="0">
                <a:hlinkClick r:id="rId15"/>
              </a:rPr>
              <a:t>Пачка соли</a:t>
            </a:r>
            <a:endParaRPr lang="ru-RU" dirty="0" smtClean="0"/>
          </a:p>
          <a:p>
            <a:r>
              <a:rPr lang="ru-RU" dirty="0" smtClean="0">
                <a:hlinkClick r:id="rId16"/>
              </a:rPr>
              <a:t>Школьники</a:t>
            </a:r>
            <a:endParaRPr lang="ru-RU" dirty="0" smtClean="0"/>
          </a:p>
          <a:p>
            <a:r>
              <a:rPr lang="ru-RU" dirty="0" smtClean="0">
                <a:hlinkClick r:id="rId17"/>
              </a:rPr>
              <a:t>Цифры</a:t>
            </a:r>
            <a:endParaRPr lang="ru-RU" dirty="0" smtClean="0"/>
          </a:p>
          <a:p>
            <a:r>
              <a:rPr lang="ru-RU" dirty="0" smtClean="0">
                <a:hlinkClick r:id="rId18"/>
              </a:rPr>
              <a:t>Логотип фестиваля</a:t>
            </a:r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916369" y="836712"/>
            <a:ext cx="5477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Информационные источники</a:t>
            </a:r>
            <a:endParaRPr lang="ru-RU" sz="3200" b="1" dirty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611560" y="5975915"/>
            <a:ext cx="576064" cy="288032"/>
          </a:xfrm>
          <a:prstGeom prst="actionButtonBackPrevious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19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164</Words>
  <Application>Microsoft Office PowerPoint</Application>
  <PresentationFormat>Экран (4:3)</PresentationFormat>
  <Paragraphs>87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 Владимировна</dc:creator>
  <cp:lastModifiedBy>Вера Владимировна</cp:lastModifiedBy>
  <cp:revision>32</cp:revision>
  <dcterms:created xsi:type="dcterms:W3CDTF">2017-07-04T03:32:16Z</dcterms:created>
  <dcterms:modified xsi:type="dcterms:W3CDTF">2017-12-18T16:24:03Z</dcterms:modified>
</cp:coreProperties>
</file>